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6" embedTrueTypeFonts="1" saveSubsetFonts="1">
  <p:sldMasterIdLst>
    <p:sldMasterId id="2147483648" r:id="rId1"/>
  </p:sldMasterIdLst>
  <p:sldIdLst>
    <p:sldId id="291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231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61769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0550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7629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3724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7634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279395" y="2157476"/>
            <a:ext cx="100704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40" dirty="0"/>
              <a:t>Transcription,</a:t>
            </a:r>
            <a:r>
              <a:rPr spc="-200" dirty="0"/>
              <a:t> </a:t>
            </a:r>
            <a:r>
              <a:rPr spc="-10" dirty="0"/>
              <a:t>Chromatin,</a:t>
            </a:r>
            <a:r>
              <a:rPr spc="-200" dirty="0"/>
              <a:t> </a:t>
            </a:r>
            <a:r>
              <a:rPr spc="-10" dirty="0"/>
              <a:t>and</a:t>
            </a:r>
            <a:r>
              <a:rPr spc="-200" dirty="0"/>
              <a:t> </a:t>
            </a:r>
            <a:r>
              <a:rPr dirty="0"/>
              <a:t>Epigenetics</a:t>
            </a:r>
            <a:r>
              <a:rPr spc="-200" dirty="0"/>
              <a:t> </a:t>
            </a:r>
            <a:r>
              <a:rPr dirty="0"/>
              <a:t>in</a:t>
            </a:r>
            <a:r>
              <a:rPr spc="-325" dirty="0"/>
              <a:t> </a:t>
            </a:r>
            <a:r>
              <a:rPr spc="-10" dirty="0"/>
              <a:t>Aging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169601" y="2667000"/>
            <a:ext cx="8290052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25" dirty="0">
                <a:latin typeface="Lato" panose="020F0502020204030203" pitchFamily="34" charset="0"/>
                <a:cs typeface="Lato" panose="020F0502020204030203" pitchFamily="34" charset="0"/>
              </a:rPr>
              <a:t>#TCEAgingSRC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19,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22,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br>
              <a:rPr lang="en-US" sz="2400" spc="55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Grand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Malahide,</a:t>
            </a:r>
            <a:r>
              <a:rPr sz="2400" spc="-5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Malahide,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Ireland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FASEB.org/Transcription-</a:t>
            </a:r>
            <a:r>
              <a:rPr sz="2600" b="1" spc="-45" dirty="0">
                <a:latin typeface="Lato" panose="020F0502020204030203" pitchFamily="34" charset="0"/>
                <a:cs typeface="Lato" panose="020F0502020204030203" pitchFamily="34" charset="0"/>
              </a:rPr>
              <a:t>Chromatin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1514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A883893-8A52-4248-A7F0-2103550C8EEF}"/>
</file>

<file path=customXml/itemProps2.xml><?xml version="1.0" encoding="utf-8"?>
<ds:datastoreItem xmlns:ds="http://schemas.openxmlformats.org/officeDocument/2006/customXml" ds:itemID="{722B011A-17D8-4AAD-AA56-C7EB44774746}"/>
</file>

<file path=customXml/itemProps3.xml><?xml version="1.0" encoding="utf-8"?>
<ds:datastoreItem xmlns:ds="http://schemas.openxmlformats.org/officeDocument/2006/customXml" ds:itemID="{25BD7505-7801-45BC-90C2-B1E2C7B35848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40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Transcription, Chromatin, and Epigenetics in Aging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2025-11-16T22:28:57Z</dcterms:created>
  <dcterms:modified xsi:type="dcterms:W3CDTF">2025-11-16T23:14:59Z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